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5" d="100"/>
          <a:sy n="205" d="100"/>
        </p:scale>
        <p:origin x="534" y="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5" y="2798"/>
            <a:ext cx="9137469" cy="4784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16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322"/>
            <a:ext cx="9141968" cy="51428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3998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" y="0"/>
            <a:ext cx="914311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75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322"/>
            <a:ext cx="9141968" cy="51428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9479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322"/>
            <a:ext cx="9141968" cy="51428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596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322"/>
            <a:ext cx="9141968" cy="51428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9922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322"/>
            <a:ext cx="9141968" cy="51428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529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322"/>
            <a:ext cx="9141968" cy="51428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088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322"/>
            <a:ext cx="9141968" cy="51428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472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322"/>
            <a:ext cx="9141968" cy="514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23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322"/>
            <a:ext cx="9141968" cy="51428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713105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140D9-8CD8-44DB-B857-D1C1A5DD5BBC}" type="datetimeFigureOut">
              <a:rPr lang="pt-BR" smtClean="0"/>
              <a:t>19/01/2023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1E89A-5B72-46E8-B5E8-928E37207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11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7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04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719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Apresentação na tela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FERLUSSARI</dc:creator>
  <cp:lastModifiedBy>79036</cp:lastModifiedBy>
  <cp:revision>13</cp:revision>
  <dcterms:created xsi:type="dcterms:W3CDTF">2018-09-04T12:01:35Z</dcterms:created>
  <dcterms:modified xsi:type="dcterms:W3CDTF">2023-01-19T13:46:53Z</dcterms:modified>
</cp:coreProperties>
</file>